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64" r:id="rId3"/>
    <p:sldId id="267" r:id="rId4"/>
    <p:sldId id="265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11"/>
            <a:ext cx="11525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484784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Здание склада ГСМ по адресу: 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Республика Коми, с. Корткерос,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ул. Советская, д.256-г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(кадастровый номер </a:t>
            </a:r>
            <a:r>
              <a:rPr lang="ru-RU" sz="2400" b="1" dirty="0">
                <a:solidFill>
                  <a:srgbClr val="002060"/>
                </a:solidFill>
              </a:rPr>
              <a:t>11:06:3901006:99)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Объект является государственной собственностью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Республики Коми</a:t>
            </a:r>
          </a:p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Состояние объекта неудовлетворительное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56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11"/>
            <a:ext cx="11525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920" y="1311151"/>
            <a:ext cx="864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площадь объекта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28,1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год постройки - 1982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kna002\Desktop\Князева\НЕИСПОЛЬЗУЕМОЕ\2_Презентации неиспользуемых объектов\Сделать Презентациий\Щельяюр Морг\DSC025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0" y="-12001500"/>
            <a:ext cx="12350400" cy="92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na002\Desktop\Князева\НЕИСПОЛЬЗУЕМОЕ\2_Презентации неиспользуемых объектов\Сделать Презентациий\Щельяюр Морг\DSC030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0" y="-12001500"/>
            <a:ext cx="7550400" cy="56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kna002\Desktop\Князева\НЕИСПОЛЬЗУЕМОЕ\2_Презентации неиспользуемых объектов\Сделать Презентациий\Склад ГСМ Корткерос (3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53" y="1772816"/>
            <a:ext cx="436574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na002\Desktop\Князева\НЕИСПОЛЬЗУЕМОЕ\2_Презентации неиспользуемых объектов\Сделать Презентациий\Склад ГСМ Корткерос (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861048"/>
            <a:ext cx="4392488" cy="287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kna002\Desktop\Князева\НЕИСПОЛЬЗУЕМОЕ\2_Презентации неиспользуемых объектов\Сделать Презентациий\Склад ГСМ Корткерос (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55203"/>
            <a:ext cx="4279404" cy="282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58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11"/>
            <a:ext cx="11525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6921" y="1253525"/>
            <a:ext cx="864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Месторасположение объекта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kna002\Desktop\Князева\НЕИСПОЛЬЗУЕМОЕ\2_Презентации неиспользуемых объектов\Сделать Презентациий\Щельяюр Морг\DSC025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0" y="-12001500"/>
            <a:ext cx="12350400" cy="92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na002\Desktop\Князева\НЕИСПОЛЬЗУЕМОЕ\2_Презентации неиспользуемых объектов\Сделать Презентациий\Щельяюр Морг\DSC030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0" y="-12001500"/>
            <a:ext cx="7550400" cy="56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8" t="17602" b="13614"/>
          <a:stretch/>
        </p:blipFill>
        <p:spPr bwMode="auto">
          <a:xfrm>
            <a:off x="206920" y="1772816"/>
            <a:ext cx="8829576" cy="498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12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04"/>
            <a:ext cx="91440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11"/>
            <a:ext cx="1152525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700808"/>
            <a:ext cx="842493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БАЛАНСОДЕРЖАТЕЛЬ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>ОБЪЕКТА:</a:t>
            </a:r>
          </a:p>
          <a:p>
            <a:pPr lvl="0" algn="ctr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ГУ «</a:t>
            </a:r>
            <a:r>
              <a:rPr lang="ru-RU" sz="2000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Корткеросское</a:t>
            </a:r>
            <a:r>
              <a:rPr lang="ru-RU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лесничество»</a:t>
            </a:r>
          </a:p>
          <a:p>
            <a:pPr lvl="0"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КОНТАКТЫ: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адрес:</a:t>
            </a:r>
            <a:r>
              <a:rPr lang="ru-RU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Республика Коми, с. Корткерос, </a:t>
            </a:r>
            <a:r>
              <a:rPr lang="ru-RU" sz="2000" dirty="0" smtClean="0">
                <a:solidFill>
                  <a:srgbClr val="002060"/>
                </a:solidFill>
              </a:rPr>
              <a:t>ул. Советская</a:t>
            </a:r>
            <a:r>
              <a:rPr lang="ru-RU" sz="2000" dirty="0">
                <a:solidFill>
                  <a:srgbClr val="002060"/>
                </a:solidFill>
              </a:rPr>
              <a:t>, д. 256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Тел</a:t>
            </a:r>
            <a:r>
              <a:rPr lang="ru-RU" sz="2000" b="1" dirty="0" smtClean="0">
                <a:solidFill>
                  <a:srgbClr val="002060"/>
                </a:solidFill>
              </a:rPr>
              <a:t>./факс</a:t>
            </a:r>
            <a:r>
              <a:rPr lang="ru-RU" sz="2000" b="1" dirty="0">
                <a:solidFill>
                  <a:srgbClr val="002060"/>
                </a:solidFill>
              </a:rPr>
              <a:t>:</a:t>
            </a:r>
            <a:r>
              <a:rPr lang="ru-RU" sz="2000" dirty="0">
                <a:solidFill>
                  <a:srgbClr val="002060"/>
                </a:solidFill>
              </a:rPr>
              <a:t> (8-821-36) 9-21-39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E-</a:t>
            </a:r>
            <a:r>
              <a:rPr lang="ru-RU" sz="2000" b="1" dirty="0" err="1">
                <a:solidFill>
                  <a:srgbClr val="002060"/>
                </a:solidFill>
              </a:rPr>
              <a:t>mail</a:t>
            </a:r>
            <a:r>
              <a:rPr lang="ru-RU" sz="2000" b="1" dirty="0">
                <a:solidFill>
                  <a:srgbClr val="002060"/>
                </a:solidFill>
              </a:rPr>
              <a:t>:</a:t>
            </a:r>
            <a:r>
              <a:rPr lang="ru-RU" sz="2000" i="1" dirty="0">
                <a:solidFill>
                  <a:srgbClr val="002060"/>
                </a:solidFill>
              </a:rPr>
              <a:t>   </a:t>
            </a:r>
            <a:r>
              <a:rPr lang="ru-RU" sz="2000" dirty="0">
                <a:solidFill>
                  <a:srgbClr val="002060"/>
                </a:solidFill>
              </a:rPr>
              <a:t>les.kortkeros@gmail.com</a:t>
            </a: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21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898</TotalTime>
  <Words>75</Words>
  <Application>Microsoft Office PowerPoint</Application>
  <PresentationFormat>Экран 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Здание склада (Литер К), Республика Коми,  г. Сыктывкар, ул. Заводская, д.120/1 Здание склада (Литер Л), Республика Коми,  г. Сыктывкар, ул. Заводская, д.120/2</dc:title>
  <dc:creator>Токмаков Алексей Владимирович</dc:creator>
  <cp:lastModifiedBy>Князева Наталья Алексеевна</cp:lastModifiedBy>
  <cp:revision>50</cp:revision>
  <dcterms:created xsi:type="dcterms:W3CDTF">2016-11-24T12:45:50Z</dcterms:created>
  <dcterms:modified xsi:type="dcterms:W3CDTF">2021-02-05T12:56:35Z</dcterms:modified>
</cp:coreProperties>
</file>