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4" r:id="rId3"/>
    <p:sldId id="267" r:id="rId4"/>
    <p:sldId id="265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484784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Здание </a:t>
            </a:r>
            <a:r>
              <a:rPr lang="ru-RU" sz="2400" b="1" dirty="0" err="1" smtClean="0">
                <a:solidFill>
                  <a:srgbClr val="002060"/>
                </a:solidFill>
              </a:rPr>
              <a:t>шишкосушилки</a:t>
            </a:r>
            <a:r>
              <a:rPr lang="ru-RU" sz="2400" b="1" dirty="0" smtClean="0">
                <a:solidFill>
                  <a:srgbClr val="002060"/>
                </a:solidFill>
              </a:rPr>
              <a:t> по адресу: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Республика Коми, </a:t>
            </a:r>
            <a:r>
              <a:rPr lang="ru-RU" sz="2400" b="1" dirty="0" err="1" smtClean="0">
                <a:solidFill>
                  <a:srgbClr val="002060"/>
                </a:solidFill>
              </a:rPr>
              <a:t>Корткеросский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район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п.Приозерный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ул.Станционная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д.15б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>
                <a:solidFill>
                  <a:srgbClr val="002060"/>
                </a:solidFill>
              </a:rPr>
              <a:t>кадастровый </a:t>
            </a:r>
            <a:r>
              <a:rPr lang="ru-RU" sz="2400" b="1" dirty="0" smtClean="0">
                <a:solidFill>
                  <a:srgbClr val="002060"/>
                </a:solidFill>
              </a:rPr>
              <a:t>номер </a:t>
            </a:r>
            <a:r>
              <a:rPr lang="ru-RU" sz="2400" b="1" dirty="0">
                <a:solidFill>
                  <a:srgbClr val="002060"/>
                </a:solidFill>
              </a:rPr>
              <a:t>11:06:3601002:38)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Объект является государственной собственностью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Республики Коми</a:t>
            </a: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Состояние объекта неудовлетворительное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56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920" y="1311151"/>
            <a:ext cx="864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площадь объекта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53,6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год постройки - 2006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kna002\Desktop\Князева\НЕИСПОЛЬЗУЕМОЕ\2_Презентации неиспользуемых объектов\Сделать Презентациий\Щельяюр Морг\DSC02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12350400" cy="92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na002\Desktop\Князева\НЕИСПОЛЬЗУЕМОЕ\2_Презентации неиспользуемых объектов\Сделать Презентациий\Щельяюр Морг\DSC03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7550400" cy="56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1" y="1967803"/>
            <a:ext cx="4320479" cy="33544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45" y="3497305"/>
            <a:ext cx="4397525" cy="310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921" y="1253525"/>
            <a:ext cx="864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Месторасположение объекта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kna002\Desktop\Князева\НЕИСПОЛЬЗУЕМОЕ\2_Презентации неиспользуемых объектов\Сделать Презентациий\Щельяюр Морг\DSC02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12350400" cy="92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na002\Desktop\Князева\НЕИСПОЛЬЗУЕМОЕ\2_Презентации неиспользуемых объектов\Сделать Презентациий\Щельяюр Морг\DSC03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7550400" cy="56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5" t="15648" r="22227" b="11856"/>
          <a:stretch/>
        </p:blipFill>
        <p:spPr bwMode="auto">
          <a:xfrm>
            <a:off x="206920" y="1715190"/>
            <a:ext cx="8757568" cy="4826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12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04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700808"/>
            <a:ext cx="84249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БАЛАНСОДЕРЖАТЕЛЬ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ОБЪЕКТА:</a:t>
            </a:r>
          </a:p>
          <a:p>
            <a:pPr lvl="0" algn="ctr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ГУ «</a:t>
            </a:r>
            <a:r>
              <a:rPr lang="ru-RU" sz="20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Корткеросское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лесничество»</a:t>
            </a:r>
          </a:p>
          <a:p>
            <a:pPr lvl="0" algn="ctr">
              <a:lnSpc>
                <a:spcPct val="150000"/>
              </a:lnSpc>
            </a:pPr>
            <a:endParaRPr lang="ru-RU" sz="20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КОНТАКТЫ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адрес: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Республика Коми, с. Корткерос, </a:t>
            </a:r>
            <a:r>
              <a:rPr lang="ru-RU" sz="2000" dirty="0" smtClean="0">
                <a:solidFill>
                  <a:srgbClr val="002060"/>
                </a:solidFill>
              </a:rPr>
              <a:t>ул. Советская</a:t>
            </a:r>
            <a:r>
              <a:rPr lang="ru-RU" sz="2000" dirty="0">
                <a:solidFill>
                  <a:srgbClr val="002060"/>
                </a:solidFill>
              </a:rPr>
              <a:t>, д. 256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Тел</a:t>
            </a:r>
            <a:r>
              <a:rPr lang="ru-RU" sz="2000" b="1" dirty="0" smtClean="0">
                <a:solidFill>
                  <a:srgbClr val="002060"/>
                </a:solidFill>
              </a:rPr>
              <a:t>./факс</a:t>
            </a:r>
            <a:r>
              <a:rPr lang="ru-RU" sz="2000" b="1" dirty="0">
                <a:solidFill>
                  <a:srgbClr val="002060"/>
                </a:solidFill>
              </a:rPr>
              <a:t>:</a:t>
            </a:r>
            <a:r>
              <a:rPr lang="ru-RU" sz="2000" dirty="0">
                <a:solidFill>
                  <a:srgbClr val="002060"/>
                </a:solidFill>
              </a:rPr>
              <a:t> (8-821-36) 9-21-39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E-</a:t>
            </a:r>
            <a:r>
              <a:rPr lang="ru-RU" sz="2000" b="1" dirty="0" err="1">
                <a:solidFill>
                  <a:srgbClr val="002060"/>
                </a:solidFill>
              </a:rPr>
              <a:t>mail</a:t>
            </a:r>
            <a:r>
              <a:rPr lang="ru-RU" sz="2000" b="1" dirty="0">
                <a:solidFill>
                  <a:srgbClr val="002060"/>
                </a:solidFill>
              </a:rPr>
              <a:t>:</a:t>
            </a:r>
            <a:r>
              <a:rPr lang="ru-RU" sz="2000" i="1" dirty="0">
                <a:solidFill>
                  <a:srgbClr val="002060"/>
                </a:solidFill>
              </a:rPr>
              <a:t>   </a:t>
            </a:r>
            <a:r>
              <a:rPr lang="ru-RU" sz="2000" dirty="0">
                <a:solidFill>
                  <a:srgbClr val="002060"/>
                </a:solidFill>
              </a:rPr>
              <a:t>les.kortkeros@gmail.com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21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887</TotalTime>
  <Words>71</Words>
  <Application>Microsoft Office PowerPoint</Application>
  <PresentationFormat>Экран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Здание склада (Литер К), Республика Коми,  г. Сыктывкар, ул. Заводская, д.120/1 Здание склада (Литер Л), Республика Коми,  г. Сыктывкар, ул. Заводская, д.120/2</dc:title>
  <dc:creator>Токмаков Алексей Владимирович</dc:creator>
  <cp:lastModifiedBy>Князева Наталья Алексеевна</cp:lastModifiedBy>
  <cp:revision>50</cp:revision>
  <dcterms:created xsi:type="dcterms:W3CDTF">2016-11-24T12:45:50Z</dcterms:created>
  <dcterms:modified xsi:type="dcterms:W3CDTF">2021-02-05T12:53:21Z</dcterms:modified>
</cp:coreProperties>
</file>