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64" r:id="rId2"/>
    <p:sldId id="258" r:id="rId3"/>
    <p:sldId id="266" r:id="rId4"/>
    <p:sldId id="267" r:id="rId5"/>
    <p:sldId id="268" r:id="rId6"/>
    <p:sldId id="269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350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400EB-C01A-4F11-A980-537F98AC56A8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02B15-7C4C-4923-9B65-BB63D8FF4B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015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02B15-7C4C-4923-9B65-BB63D8FF4B9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0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40" y="134184"/>
            <a:ext cx="8736911" cy="865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199296"/>
              </p:ext>
            </p:extLst>
          </p:nvPr>
        </p:nvGraphicFramePr>
        <p:xfrm>
          <a:off x="971599" y="1268760"/>
          <a:ext cx="7416825" cy="4680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16825"/>
              </a:tblGrid>
              <a:tr h="468052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Объекты</a:t>
                      </a:r>
                      <a:r>
                        <a:rPr lang="ru-RU" sz="28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недвижимости</a:t>
                      </a:r>
                      <a:endParaRPr lang="ru-RU" sz="2800" b="0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8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адрес: Республика Коми, г. </a:t>
                      </a:r>
                      <a:r>
                        <a:rPr lang="ru-RU" sz="2800" b="1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Инта, </a:t>
                      </a:r>
                      <a:endParaRPr lang="ru-RU" sz="2800" b="1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ул. </a:t>
                      </a:r>
                      <a:r>
                        <a:rPr lang="ru-RU" sz="2800" b="1" kern="1200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Сельхозная</a:t>
                      </a:r>
                      <a:r>
                        <a:rPr lang="ru-RU" sz="2800" b="1" kern="12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д.33</a:t>
                      </a:r>
                    </a:p>
                    <a:p>
                      <a:pPr marL="0" algn="ctr" defTabSz="914400" rtl="0" eaLnBrk="1" latinLnBrk="0" hangingPunct="1"/>
                      <a:endParaRPr lang="ru-RU" sz="2800" b="1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ru-RU" sz="2800" b="1" kern="120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b="0" u="none" strike="noStrike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Являются</a:t>
                      </a:r>
                      <a:r>
                        <a:rPr lang="ru-RU" sz="2800" b="0" u="none" strike="noStrik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государственной собственностью Республики Коми</a:t>
                      </a:r>
                    </a:p>
                    <a:p>
                      <a:pPr algn="ctr"/>
                      <a:endParaRPr lang="ru-RU" sz="2800" b="0" u="none" strike="noStrike" baseline="0" dirty="0" smtClean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800" b="0" u="none" strike="noStrike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Состояние объектов удовлетворительное</a:t>
                      </a:r>
                      <a:endParaRPr lang="ru-RU" sz="2800" b="0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5468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249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150419"/>
            <a:ext cx="8736911" cy="8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990811"/>
              </p:ext>
            </p:extLst>
          </p:nvPr>
        </p:nvGraphicFramePr>
        <p:xfrm>
          <a:off x="203057" y="1027890"/>
          <a:ext cx="8736911" cy="9893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989373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Производственное здание,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адрес: Республика Коми, г. Инта, ул. </a:t>
                      </a:r>
                      <a:r>
                        <a:rPr lang="ru-RU" sz="18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Сельхозная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д.33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55,5 </a:t>
                      </a:r>
                      <a:r>
                        <a:rPr lang="ru-RU" sz="18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кв.м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год постройки – 1981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6893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C:\Users\kna002\Desktop\Князева\НЕИСПОЛЬЗУЕМОЕ\Презентации неиспользуемых объектов\Сельхозная,33\IMG_20190603_1030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26" y="2348880"/>
            <a:ext cx="434737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kna002\Desktop\Князева\НЕИСПОЛЬЗУЕМОЕ\Презентации неиспользуемых объектов\Сельхозная,33\IMG_20190603_1030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06174"/>
            <a:ext cx="4295960" cy="41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7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150419"/>
            <a:ext cx="8736911" cy="8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6893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57" y="1196752"/>
            <a:ext cx="4080911" cy="25846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6751"/>
            <a:ext cx="4079936" cy="2577911"/>
          </a:xfrm>
          <a:prstGeom prst="rect">
            <a:avLst/>
          </a:prstGeom>
        </p:spPr>
      </p:pic>
      <p:pic>
        <p:nvPicPr>
          <p:cNvPr id="13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149080"/>
            <a:ext cx="5256583" cy="2448272"/>
          </a:xfrm>
        </p:spPr>
      </p:pic>
    </p:spTree>
    <p:extLst>
      <p:ext uri="{BB962C8B-B14F-4D97-AF65-F5344CB8AC3E}">
        <p14:creationId xmlns:p14="http://schemas.microsoft.com/office/powerpoint/2010/main" val="9182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150419"/>
            <a:ext cx="8736911" cy="8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8037479"/>
              </p:ext>
            </p:extLst>
          </p:nvPr>
        </p:nvGraphicFramePr>
        <p:xfrm>
          <a:off x="203057" y="999467"/>
          <a:ext cx="8736911" cy="9173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9173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6893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141763"/>
              </p:ext>
            </p:extLst>
          </p:nvPr>
        </p:nvGraphicFramePr>
        <p:xfrm>
          <a:off x="203057" y="999467"/>
          <a:ext cx="8736911" cy="9173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9173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Здание 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гаража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адрес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Республика 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Коми, г. Инта, ул. </a:t>
                      </a:r>
                      <a:r>
                        <a:rPr lang="ru-RU" sz="1800" b="0" kern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Сельхозная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д.33,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площадь 31,4 </a:t>
                      </a:r>
                      <a:r>
                        <a:rPr lang="ru-RU" sz="1800" b="0" kern="12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кв.м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., год постройки - 1978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2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8064896" cy="4392488"/>
          </a:xfrm>
        </p:spPr>
      </p:pic>
    </p:spTree>
    <p:extLst>
      <p:ext uri="{BB962C8B-B14F-4D97-AF65-F5344CB8AC3E}">
        <p14:creationId xmlns:p14="http://schemas.microsoft.com/office/powerpoint/2010/main" val="200907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150419"/>
            <a:ext cx="8736911" cy="8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303070"/>
              </p:ext>
            </p:extLst>
          </p:nvPr>
        </p:nvGraphicFramePr>
        <p:xfrm>
          <a:off x="203057" y="999467"/>
          <a:ext cx="8736911" cy="773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7733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6893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523854"/>
              </p:ext>
            </p:extLst>
          </p:nvPr>
        </p:nvGraphicFramePr>
        <p:xfrm>
          <a:off x="203057" y="999467"/>
          <a:ext cx="8736911" cy="6293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6293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Земельный</a:t>
                      </a:r>
                      <a:r>
                        <a:rPr lang="ru-RU" sz="1800" b="0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участок кадастровый номер 11:18:0601005:89 (1764 </a:t>
                      </a:r>
                      <a:r>
                        <a:rPr lang="ru-RU" sz="1800" b="0" kern="12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кв.м</a:t>
                      </a:r>
                      <a:r>
                        <a:rPr lang="ru-RU" sz="1800" b="0" kern="12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.)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8" name="Рисунок 7"/>
          <p:cNvPicPr/>
          <p:nvPr/>
        </p:nvPicPr>
        <p:blipFill rotWithShape="1">
          <a:blip r:embed="rId4"/>
          <a:srcRect t="12820" b="11481"/>
          <a:stretch/>
        </p:blipFill>
        <p:spPr>
          <a:xfrm>
            <a:off x="323528" y="1772816"/>
            <a:ext cx="861644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57" y="150419"/>
            <a:ext cx="8736911" cy="849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039706"/>
              </p:ext>
            </p:extLst>
          </p:nvPr>
        </p:nvGraphicFramePr>
        <p:xfrm>
          <a:off x="203057" y="999467"/>
          <a:ext cx="8736911" cy="773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7733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3" name="Заголовок 2"/>
          <p:cNvSpPr txBox="1">
            <a:spLocks/>
          </p:cNvSpPr>
          <p:nvPr/>
        </p:nvSpPr>
        <p:spPr>
          <a:xfrm>
            <a:off x="251520" y="301834"/>
            <a:ext cx="8568952" cy="697633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46893"/>
            <a:ext cx="1008112" cy="68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049176"/>
              </p:ext>
            </p:extLst>
          </p:nvPr>
        </p:nvGraphicFramePr>
        <p:xfrm>
          <a:off x="203057" y="999467"/>
          <a:ext cx="8736911" cy="6293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36911"/>
              </a:tblGrid>
              <a:tr h="6293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Месторасположение объектов: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57" t="26762" r="30272" b="26762"/>
          <a:stretch/>
        </p:blipFill>
        <p:spPr bwMode="auto">
          <a:xfrm>
            <a:off x="467544" y="1988840"/>
            <a:ext cx="8472423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936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87624" y="1340768"/>
            <a:ext cx="7389440" cy="475252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БАЛАНСОДЕРЖАТЕЛЬ ОБЪЕКТОВ: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ГАУ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РК «Коми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лесопожарный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центр»   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</a:t>
            </a: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Республика Коми, г. Сыктывкар,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Катаева, д.22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Тел./Факс: (8-821)2 39-00-71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abase@les.rkomi.ru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1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8182" indent="0" algn="ctr">
              <a:buNone/>
            </a:pPr>
            <a:endParaRPr lang="ru-RU" sz="1800" dirty="0"/>
          </a:p>
          <a:p>
            <a:pPr marL="45720" indent="0" algn="ctr">
              <a:buNone/>
            </a:pPr>
            <a:endParaRPr lang="ru-RU" sz="20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1"/>
            <a:ext cx="1152525" cy="980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76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2925</TotalTime>
  <Words>102</Words>
  <Application>Microsoft Office PowerPoint</Application>
  <PresentationFormat>Экран (4:3)</PresentationFormat>
  <Paragraphs>30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Здание столовой (литер Р), Дом сборно-щитовой (литер Ш), Здание дома творчества (литер А-1), Котельная (литер Д-1), Ледник (литер Ю), Медпункт (Литер У), Овощехранилище (Литер Э), Павильон для игр (литер Д), Павильон душевой (литер С-1), Здание - ангар (литер Б-1), Сарай (литер Г5), Спальный корпус (Литер О), Здание спального корпуса (литер В),</dc:title>
  <dc:creator>Токмаков Алексей Владимирович</dc:creator>
  <cp:lastModifiedBy>Князева Наталья Алексеевна</cp:lastModifiedBy>
  <cp:revision>52</cp:revision>
  <dcterms:created xsi:type="dcterms:W3CDTF">2016-11-25T10:58:52Z</dcterms:created>
  <dcterms:modified xsi:type="dcterms:W3CDTF">2021-02-05T12:42:58Z</dcterms:modified>
</cp:coreProperties>
</file>